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43799125" cy="24688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a Para" initials="MP" lastIdx="1" clrIdx="0">
    <p:extLst>
      <p:ext uri="{19B8F6BF-5375-455C-9EA6-DF929625EA0E}">
        <p15:presenceInfo xmlns:p15="http://schemas.microsoft.com/office/powerpoint/2012/main" userId="f9a154b95773be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67B0"/>
    <a:srgbClr val="F50100"/>
    <a:srgbClr val="113F6D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8" autoAdjust="0"/>
    <p:restoredTop sz="94660"/>
  </p:normalViewPr>
  <p:slideViewPr>
    <p:cSldViewPr snapToGrid="0">
      <p:cViewPr varScale="1">
        <p:scale>
          <a:sx n="23" d="100"/>
          <a:sy n="23" d="100"/>
        </p:scale>
        <p:origin x="81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Barbosa" userId="ecb286e47dfd6ff5" providerId="LiveId" clId="{B191FB7E-4AE7-4999-805C-978B6E531CA9}"/>
    <pc:docChg chg="modSld">
      <pc:chgData name="Rafael Barbosa" userId="ecb286e47dfd6ff5" providerId="LiveId" clId="{B191FB7E-4AE7-4999-805C-978B6E531CA9}" dt="2023-08-30T15:25:00.489" v="583" actId="20577"/>
      <pc:docMkLst>
        <pc:docMk/>
      </pc:docMkLst>
      <pc:sldChg chg="modSp mod">
        <pc:chgData name="Rafael Barbosa" userId="ecb286e47dfd6ff5" providerId="LiveId" clId="{B191FB7E-4AE7-4999-805C-978B6E531CA9}" dt="2023-08-30T15:25:00.489" v="583" actId="20577"/>
        <pc:sldMkLst>
          <pc:docMk/>
          <pc:sldMk cId="769029374" sldId="256"/>
        </pc:sldMkLst>
        <pc:spChg chg="mod">
          <ac:chgData name="Rafael Barbosa" userId="ecb286e47dfd6ff5" providerId="LiveId" clId="{B191FB7E-4AE7-4999-805C-978B6E531CA9}" dt="2023-08-30T15:25:00.489" v="583" actId="20577"/>
          <ac:spMkLst>
            <pc:docMk/>
            <pc:sldMk cId="769029374" sldId="256"/>
            <ac:spMk id="14" creationId="{00000000-0000-0000-0000-000000000000}"/>
          </ac:spMkLst>
        </pc:spChg>
      </pc:sldChg>
      <pc:sldChg chg="modSp mod">
        <pc:chgData name="Rafael Barbosa" userId="ecb286e47dfd6ff5" providerId="LiveId" clId="{B191FB7E-4AE7-4999-805C-978B6E531CA9}" dt="2023-08-22T16:08:03.825" v="394" actId="20577"/>
        <pc:sldMkLst>
          <pc:docMk/>
          <pc:sldMk cId="3485067281" sldId="257"/>
        </pc:sldMkLst>
        <pc:spChg chg="mod">
          <ac:chgData name="Rafael Barbosa" userId="ecb286e47dfd6ff5" providerId="LiveId" clId="{B191FB7E-4AE7-4999-805C-978B6E531CA9}" dt="2023-08-22T16:08:03.825" v="394" actId="20577"/>
          <ac:spMkLst>
            <pc:docMk/>
            <pc:sldMk cId="3485067281" sldId="257"/>
            <ac:spMk id="14" creationId="{00000000-0000-0000-0000-000000000000}"/>
          </ac:spMkLst>
        </pc:spChg>
      </pc:sldChg>
      <pc:sldChg chg="modSp mod">
        <pc:chgData name="Rafael Barbosa" userId="ecb286e47dfd6ff5" providerId="LiveId" clId="{B191FB7E-4AE7-4999-805C-978B6E531CA9}" dt="2023-08-22T16:35:17.022" v="571" actId="20577"/>
        <pc:sldMkLst>
          <pc:docMk/>
          <pc:sldMk cId="511828456" sldId="258"/>
        </pc:sldMkLst>
        <pc:spChg chg="mod">
          <ac:chgData name="Rafael Barbosa" userId="ecb286e47dfd6ff5" providerId="LiveId" clId="{B191FB7E-4AE7-4999-805C-978B6E531CA9}" dt="2023-08-22T16:35:17.022" v="571" actId="20577"/>
          <ac:spMkLst>
            <pc:docMk/>
            <pc:sldMk cId="511828456" sldId="258"/>
            <ac:spMk id="1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4891" y="4040507"/>
            <a:ext cx="32849344" cy="8595360"/>
          </a:xfrm>
        </p:spPr>
        <p:txBody>
          <a:bodyPr anchor="b"/>
          <a:lstStyle>
            <a:lvl1pPr algn="ctr">
              <a:defRPr sz="215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4891" y="12967337"/>
            <a:ext cx="32849344" cy="5960743"/>
          </a:xfrm>
        </p:spPr>
        <p:txBody>
          <a:bodyPr/>
          <a:lstStyle>
            <a:lvl1pPr marL="0" indent="0" algn="ctr">
              <a:buNone/>
              <a:defRPr sz="8622"/>
            </a:lvl1pPr>
            <a:lvl2pPr marL="1642445" indent="0" algn="ctr">
              <a:buNone/>
              <a:defRPr sz="7185"/>
            </a:lvl2pPr>
            <a:lvl3pPr marL="3284891" indent="0" algn="ctr">
              <a:buNone/>
              <a:defRPr sz="6466"/>
            </a:lvl3pPr>
            <a:lvl4pPr marL="4927336" indent="0" algn="ctr">
              <a:buNone/>
              <a:defRPr sz="5748"/>
            </a:lvl4pPr>
            <a:lvl5pPr marL="6569781" indent="0" algn="ctr">
              <a:buNone/>
              <a:defRPr sz="5748"/>
            </a:lvl5pPr>
            <a:lvl6pPr marL="8212226" indent="0" algn="ctr">
              <a:buNone/>
              <a:defRPr sz="5748"/>
            </a:lvl6pPr>
            <a:lvl7pPr marL="9854672" indent="0" algn="ctr">
              <a:buNone/>
              <a:defRPr sz="5748"/>
            </a:lvl7pPr>
            <a:lvl8pPr marL="11497117" indent="0" algn="ctr">
              <a:buNone/>
              <a:defRPr sz="5748"/>
            </a:lvl8pPr>
            <a:lvl9pPr marL="13139562" indent="0" algn="ctr">
              <a:buNone/>
              <a:defRPr sz="574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7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6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343749" y="1314450"/>
            <a:ext cx="9444186" cy="209226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1190" y="1314450"/>
            <a:ext cx="27785070" cy="209226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378" y="6155059"/>
            <a:ext cx="37776745" cy="10269853"/>
          </a:xfrm>
        </p:spPr>
        <p:txBody>
          <a:bodyPr anchor="b"/>
          <a:lstStyle>
            <a:lvl1pPr>
              <a:defRPr sz="215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8378" y="16522069"/>
            <a:ext cx="37776745" cy="5400673"/>
          </a:xfrm>
        </p:spPr>
        <p:txBody>
          <a:bodyPr/>
          <a:lstStyle>
            <a:lvl1pPr marL="0" indent="0">
              <a:buNone/>
              <a:defRPr sz="8622">
                <a:solidFill>
                  <a:schemeClr val="tx1">
                    <a:tint val="75000"/>
                  </a:schemeClr>
                </a:solidFill>
              </a:defRPr>
            </a:lvl1pPr>
            <a:lvl2pPr marL="1642445" indent="0">
              <a:buNone/>
              <a:defRPr sz="7185">
                <a:solidFill>
                  <a:schemeClr val="tx1">
                    <a:tint val="75000"/>
                  </a:schemeClr>
                </a:solidFill>
              </a:defRPr>
            </a:lvl2pPr>
            <a:lvl3pPr marL="3284891" indent="0">
              <a:buNone/>
              <a:defRPr sz="6466">
                <a:solidFill>
                  <a:schemeClr val="tx1">
                    <a:tint val="75000"/>
                  </a:schemeClr>
                </a:solidFill>
              </a:defRPr>
            </a:lvl3pPr>
            <a:lvl4pPr marL="4927336" indent="0">
              <a:buNone/>
              <a:defRPr sz="5748">
                <a:solidFill>
                  <a:schemeClr val="tx1">
                    <a:tint val="75000"/>
                  </a:schemeClr>
                </a:solidFill>
              </a:defRPr>
            </a:lvl4pPr>
            <a:lvl5pPr marL="6569781" indent="0">
              <a:buNone/>
              <a:defRPr sz="5748">
                <a:solidFill>
                  <a:schemeClr val="tx1">
                    <a:tint val="75000"/>
                  </a:schemeClr>
                </a:solidFill>
              </a:defRPr>
            </a:lvl5pPr>
            <a:lvl6pPr marL="8212226" indent="0">
              <a:buNone/>
              <a:defRPr sz="5748">
                <a:solidFill>
                  <a:schemeClr val="tx1">
                    <a:tint val="75000"/>
                  </a:schemeClr>
                </a:solidFill>
              </a:defRPr>
            </a:lvl6pPr>
            <a:lvl7pPr marL="9854672" indent="0">
              <a:buNone/>
              <a:defRPr sz="5748">
                <a:solidFill>
                  <a:schemeClr val="tx1">
                    <a:tint val="75000"/>
                  </a:schemeClr>
                </a:solidFill>
              </a:defRPr>
            </a:lvl7pPr>
            <a:lvl8pPr marL="11497117" indent="0">
              <a:buNone/>
              <a:defRPr sz="5748">
                <a:solidFill>
                  <a:schemeClr val="tx1">
                    <a:tint val="75000"/>
                  </a:schemeClr>
                </a:solidFill>
              </a:defRPr>
            </a:lvl8pPr>
            <a:lvl9pPr marL="13139562" indent="0">
              <a:buNone/>
              <a:defRPr sz="57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4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1190" y="6572250"/>
            <a:ext cx="18614628" cy="15664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173307" y="6572250"/>
            <a:ext cx="18614628" cy="156648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99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895" y="1314452"/>
            <a:ext cx="37776745" cy="4772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6897" y="6052187"/>
            <a:ext cx="18529081" cy="2966083"/>
          </a:xfrm>
        </p:spPr>
        <p:txBody>
          <a:bodyPr anchor="b"/>
          <a:lstStyle>
            <a:lvl1pPr marL="0" indent="0">
              <a:buNone/>
              <a:defRPr sz="8622" b="1"/>
            </a:lvl1pPr>
            <a:lvl2pPr marL="1642445" indent="0">
              <a:buNone/>
              <a:defRPr sz="7185" b="1"/>
            </a:lvl2pPr>
            <a:lvl3pPr marL="3284891" indent="0">
              <a:buNone/>
              <a:defRPr sz="6466" b="1"/>
            </a:lvl3pPr>
            <a:lvl4pPr marL="4927336" indent="0">
              <a:buNone/>
              <a:defRPr sz="5748" b="1"/>
            </a:lvl4pPr>
            <a:lvl5pPr marL="6569781" indent="0">
              <a:buNone/>
              <a:defRPr sz="5748" b="1"/>
            </a:lvl5pPr>
            <a:lvl6pPr marL="8212226" indent="0">
              <a:buNone/>
              <a:defRPr sz="5748" b="1"/>
            </a:lvl6pPr>
            <a:lvl7pPr marL="9854672" indent="0">
              <a:buNone/>
              <a:defRPr sz="5748" b="1"/>
            </a:lvl7pPr>
            <a:lvl8pPr marL="11497117" indent="0">
              <a:buNone/>
              <a:defRPr sz="5748" b="1"/>
            </a:lvl8pPr>
            <a:lvl9pPr marL="13139562" indent="0">
              <a:buNone/>
              <a:defRPr sz="57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6897" y="9018270"/>
            <a:ext cx="18529081" cy="132645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173307" y="6052187"/>
            <a:ext cx="18620333" cy="2966083"/>
          </a:xfrm>
        </p:spPr>
        <p:txBody>
          <a:bodyPr anchor="b"/>
          <a:lstStyle>
            <a:lvl1pPr marL="0" indent="0">
              <a:buNone/>
              <a:defRPr sz="8622" b="1"/>
            </a:lvl1pPr>
            <a:lvl2pPr marL="1642445" indent="0">
              <a:buNone/>
              <a:defRPr sz="7185" b="1"/>
            </a:lvl2pPr>
            <a:lvl3pPr marL="3284891" indent="0">
              <a:buNone/>
              <a:defRPr sz="6466" b="1"/>
            </a:lvl3pPr>
            <a:lvl4pPr marL="4927336" indent="0">
              <a:buNone/>
              <a:defRPr sz="5748" b="1"/>
            </a:lvl4pPr>
            <a:lvl5pPr marL="6569781" indent="0">
              <a:buNone/>
              <a:defRPr sz="5748" b="1"/>
            </a:lvl5pPr>
            <a:lvl6pPr marL="8212226" indent="0">
              <a:buNone/>
              <a:defRPr sz="5748" b="1"/>
            </a:lvl6pPr>
            <a:lvl7pPr marL="9854672" indent="0">
              <a:buNone/>
              <a:defRPr sz="5748" b="1"/>
            </a:lvl7pPr>
            <a:lvl8pPr marL="11497117" indent="0">
              <a:buNone/>
              <a:defRPr sz="5748" b="1"/>
            </a:lvl8pPr>
            <a:lvl9pPr marL="13139562" indent="0">
              <a:buNone/>
              <a:defRPr sz="57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173307" y="9018270"/>
            <a:ext cx="18620333" cy="132645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8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4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896" y="1645920"/>
            <a:ext cx="14126357" cy="5760720"/>
          </a:xfrm>
        </p:spPr>
        <p:txBody>
          <a:bodyPr anchor="b"/>
          <a:lstStyle>
            <a:lvl1pPr>
              <a:defRPr sz="114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0333" y="3554732"/>
            <a:ext cx="22173307" cy="17545050"/>
          </a:xfrm>
        </p:spPr>
        <p:txBody>
          <a:bodyPr/>
          <a:lstStyle>
            <a:lvl1pPr>
              <a:defRPr sz="11496"/>
            </a:lvl1pPr>
            <a:lvl2pPr>
              <a:defRPr sz="10059"/>
            </a:lvl2pPr>
            <a:lvl3pPr>
              <a:defRPr sz="8622"/>
            </a:lvl3pPr>
            <a:lvl4pPr>
              <a:defRPr sz="7185"/>
            </a:lvl4pPr>
            <a:lvl5pPr>
              <a:defRPr sz="7185"/>
            </a:lvl5pPr>
            <a:lvl6pPr>
              <a:defRPr sz="7185"/>
            </a:lvl6pPr>
            <a:lvl7pPr>
              <a:defRPr sz="7185"/>
            </a:lvl7pPr>
            <a:lvl8pPr>
              <a:defRPr sz="7185"/>
            </a:lvl8pPr>
            <a:lvl9pPr>
              <a:defRPr sz="718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6896" y="7406640"/>
            <a:ext cx="14126357" cy="13721717"/>
          </a:xfrm>
        </p:spPr>
        <p:txBody>
          <a:bodyPr/>
          <a:lstStyle>
            <a:lvl1pPr marL="0" indent="0">
              <a:buNone/>
              <a:defRPr sz="5748"/>
            </a:lvl1pPr>
            <a:lvl2pPr marL="1642445" indent="0">
              <a:buNone/>
              <a:defRPr sz="5029"/>
            </a:lvl2pPr>
            <a:lvl3pPr marL="3284891" indent="0">
              <a:buNone/>
              <a:defRPr sz="4311"/>
            </a:lvl3pPr>
            <a:lvl4pPr marL="4927336" indent="0">
              <a:buNone/>
              <a:defRPr sz="3592"/>
            </a:lvl4pPr>
            <a:lvl5pPr marL="6569781" indent="0">
              <a:buNone/>
              <a:defRPr sz="3592"/>
            </a:lvl5pPr>
            <a:lvl6pPr marL="8212226" indent="0">
              <a:buNone/>
              <a:defRPr sz="3592"/>
            </a:lvl6pPr>
            <a:lvl7pPr marL="9854672" indent="0">
              <a:buNone/>
              <a:defRPr sz="3592"/>
            </a:lvl7pPr>
            <a:lvl8pPr marL="11497117" indent="0">
              <a:buNone/>
              <a:defRPr sz="3592"/>
            </a:lvl8pPr>
            <a:lvl9pPr marL="13139562" indent="0">
              <a:buNone/>
              <a:defRPr sz="35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3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896" y="1645920"/>
            <a:ext cx="14126357" cy="5760720"/>
          </a:xfrm>
        </p:spPr>
        <p:txBody>
          <a:bodyPr anchor="b"/>
          <a:lstStyle>
            <a:lvl1pPr>
              <a:defRPr sz="114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20333" y="3554732"/>
            <a:ext cx="22173307" cy="17545050"/>
          </a:xfrm>
        </p:spPr>
        <p:txBody>
          <a:bodyPr anchor="t"/>
          <a:lstStyle>
            <a:lvl1pPr marL="0" indent="0">
              <a:buNone/>
              <a:defRPr sz="11496"/>
            </a:lvl1pPr>
            <a:lvl2pPr marL="1642445" indent="0">
              <a:buNone/>
              <a:defRPr sz="10059"/>
            </a:lvl2pPr>
            <a:lvl3pPr marL="3284891" indent="0">
              <a:buNone/>
              <a:defRPr sz="8622"/>
            </a:lvl3pPr>
            <a:lvl4pPr marL="4927336" indent="0">
              <a:buNone/>
              <a:defRPr sz="7185"/>
            </a:lvl4pPr>
            <a:lvl5pPr marL="6569781" indent="0">
              <a:buNone/>
              <a:defRPr sz="7185"/>
            </a:lvl5pPr>
            <a:lvl6pPr marL="8212226" indent="0">
              <a:buNone/>
              <a:defRPr sz="7185"/>
            </a:lvl6pPr>
            <a:lvl7pPr marL="9854672" indent="0">
              <a:buNone/>
              <a:defRPr sz="7185"/>
            </a:lvl7pPr>
            <a:lvl8pPr marL="11497117" indent="0">
              <a:buNone/>
              <a:defRPr sz="7185"/>
            </a:lvl8pPr>
            <a:lvl9pPr marL="13139562" indent="0">
              <a:buNone/>
              <a:defRPr sz="718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6896" y="7406640"/>
            <a:ext cx="14126357" cy="13721717"/>
          </a:xfrm>
        </p:spPr>
        <p:txBody>
          <a:bodyPr/>
          <a:lstStyle>
            <a:lvl1pPr marL="0" indent="0">
              <a:buNone/>
              <a:defRPr sz="5748"/>
            </a:lvl1pPr>
            <a:lvl2pPr marL="1642445" indent="0">
              <a:buNone/>
              <a:defRPr sz="5029"/>
            </a:lvl2pPr>
            <a:lvl3pPr marL="3284891" indent="0">
              <a:buNone/>
              <a:defRPr sz="4311"/>
            </a:lvl3pPr>
            <a:lvl4pPr marL="4927336" indent="0">
              <a:buNone/>
              <a:defRPr sz="3592"/>
            </a:lvl4pPr>
            <a:lvl5pPr marL="6569781" indent="0">
              <a:buNone/>
              <a:defRPr sz="3592"/>
            </a:lvl5pPr>
            <a:lvl6pPr marL="8212226" indent="0">
              <a:buNone/>
              <a:defRPr sz="3592"/>
            </a:lvl6pPr>
            <a:lvl7pPr marL="9854672" indent="0">
              <a:buNone/>
              <a:defRPr sz="3592"/>
            </a:lvl7pPr>
            <a:lvl8pPr marL="11497117" indent="0">
              <a:buNone/>
              <a:defRPr sz="3592"/>
            </a:lvl8pPr>
            <a:lvl9pPr marL="13139562" indent="0">
              <a:buNone/>
              <a:defRPr sz="359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1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1190" y="1314452"/>
            <a:ext cx="37776745" cy="4772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1190" y="6572250"/>
            <a:ext cx="37776745" cy="15664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1190" y="22882862"/>
            <a:ext cx="9854803" cy="1314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CAF7A-A803-41F2-B1FF-9F9E28DD647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08460" y="22882862"/>
            <a:ext cx="14782205" cy="1314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33132" y="22882862"/>
            <a:ext cx="9854803" cy="1314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C44B4-68E5-4240-A7CB-5B906E94D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1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84891" rtl="0" eaLnBrk="1" latinLnBrk="0" hangingPunct="1">
        <a:lnSpc>
          <a:spcPct val="90000"/>
        </a:lnSpc>
        <a:spcBef>
          <a:spcPct val="0"/>
        </a:spcBef>
        <a:buNone/>
        <a:defRPr sz="158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1223" indent="-821223" algn="l" defTabSz="3284891" rtl="0" eaLnBrk="1" latinLnBrk="0" hangingPunct="1">
        <a:lnSpc>
          <a:spcPct val="90000"/>
        </a:lnSpc>
        <a:spcBef>
          <a:spcPts val="3592"/>
        </a:spcBef>
        <a:buFont typeface="Arial" panose="020B0604020202020204" pitchFamily="34" charset="0"/>
        <a:buChar char="•"/>
        <a:defRPr sz="10059" kern="1200">
          <a:solidFill>
            <a:schemeClr val="tx1"/>
          </a:solidFill>
          <a:latin typeface="+mn-lt"/>
          <a:ea typeface="+mn-ea"/>
          <a:cs typeface="+mn-cs"/>
        </a:defRPr>
      </a:lvl1pPr>
      <a:lvl2pPr marL="2463668" indent="-821223" algn="l" defTabSz="3284891" rtl="0" eaLnBrk="1" latinLnBrk="0" hangingPunct="1">
        <a:lnSpc>
          <a:spcPct val="90000"/>
        </a:lnSpc>
        <a:spcBef>
          <a:spcPts val="1796"/>
        </a:spcBef>
        <a:buFont typeface="Arial" panose="020B0604020202020204" pitchFamily="34" charset="0"/>
        <a:buChar char="•"/>
        <a:defRPr sz="8622" kern="1200">
          <a:solidFill>
            <a:schemeClr val="tx1"/>
          </a:solidFill>
          <a:latin typeface="+mn-lt"/>
          <a:ea typeface="+mn-ea"/>
          <a:cs typeface="+mn-cs"/>
        </a:defRPr>
      </a:lvl2pPr>
      <a:lvl3pPr marL="4106113" indent="-821223" algn="l" defTabSz="3284891" rtl="0" eaLnBrk="1" latinLnBrk="0" hangingPunct="1">
        <a:lnSpc>
          <a:spcPct val="90000"/>
        </a:lnSpc>
        <a:spcBef>
          <a:spcPts val="1796"/>
        </a:spcBef>
        <a:buFont typeface="Arial" panose="020B0604020202020204" pitchFamily="34" charset="0"/>
        <a:buChar char="•"/>
        <a:defRPr sz="7185" kern="1200">
          <a:solidFill>
            <a:schemeClr val="tx1"/>
          </a:solidFill>
          <a:latin typeface="+mn-lt"/>
          <a:ea typeface="+mn-ea"/>
          <a:cs typeface="+mn-cs"/>
        </a:defRPr>
      </a:lvl3pPr>
      <a:lvl4pPr marL="5748558" indent="-821223" algn="l" defTabSz="3284891" rtl="0" eaLnBrk="1" latinLnBrk="0" hangingPunct="1">
        <a:lnSpc>
          <a:spcPct val="90000"/>
        </a:lnSpc>
        <a:spcBef>
          <a:spcPts val="1796"/>
        </a:spcBef>
        <a:buFont typeface="Arial" panose="020B0604020202020204" pitchFamily="34" charset="0"/>
        <a:buChar char="•"/>
        <a:defRPr sz="6466" kern="1200">
          <a:solidFill>
            <a:schemeClr val="tx1"/>
          </a:solidFill>
          <a:latin typeface="+mn-lt"/>
          <a:ea typeface="+mn-ea"/>
          <a:cs typeface="+mn-cs"/>
        </a:defRPr>
      </a:lvl4pPr>
      <a:lvl5pPr marL="7391004" indent="-821223" algn="l" defTabSz="3284891" rtl="0" eaLnBrk="1" latinLnBrk="0" hangingPunct="1">
        <a:lnSpc>
          <a:spcPct val="90000"/>
        </a:lnSpc>
        <a:spcBef>
          <a:spcPts val="1796"/>
        </a:spcBef>
        <a:buFont typeface="Arial" panose="020B0604020202020204" pitchFamily="34" charset="0"/>
        <a:buChar char="•"/>
        <a:defRPr sz="6466" kern="1200">
          <a:solidFill>
            <a:schemeClr val="tx1"/>
          </a:solidFill>
          <a:latin typeface="+mn-lt"/>
          <a:ea typeface="+mn-ea"/>
          <a:cs typeface="+mn-cs"/>
        </a:defRPr>
      </a:lvl5pPr>
      <a:lvl6pPr marL="9033449" indent="-821223" algn="l" defTabSz="3284891" rtl="0" eaLnBrk="1" latinLnBrk="0" hangingPunct="1">
        <a:lnSpc>
          <a:spcPct val="90000"/>
        </a:lnSpc>
        <a:spcBef>
          <a:spcPts val="1796"/>
        </a:spcBef>
        <a:buFont typeface="Arial" panose="020B0604020202020204" pitchFamily="34" charset="0"/>
        <a:buChar char="•"/>
        <a:defRPr sz="6466" kern="1200">
          <a:solidFill>
            <a:schemeClr val="tx1"/>
          </a:solidFill>
          <a:latin typeface="+mn-lt"/>
          <a:ea typeface="+mn-ea"/>
          <a:cs typeface="+mn-cs"/>
        </a:defRPr>
      </a:lvl6pPr>
      <a:lvl7pPr marL="10675894" indent="-821223" algn="l" defTabSz="3284891" rtl="0" eaLnBrk="1" latinLnBrk="0" hangingPunct="1">
        <a:lnSpc>
          <a:spcPct val="90000"/>
        </a:lnSpc>
        <a:spcBef>
          <a:spcPts val="1796"/>
        </a:spcBef>
        <a:buFont typeface="Arial" panose="020B0604020202020204" pitchFamily="34" charset="0"/>
        <a:buChar char="•"/>
        <a:defRPr sz="6466" kern="1200">
          <a:solidFill>
            <a:schemeClr val="tx1"/>
          </a:solidFill>
          <a:latin typeface="+mn-lt"/>
          <a:ea typeface="+mn-ea"/>
          <a:cs typeface="+mn-cs"/>
        </a:defRPr>
      </a:lvl7pPr>
      <a:lvl8pPr marL="12318340" indent="-821223" algn="l" defTabSz="3284891" rtl="0" eaLnBrk="1" latinLnBrk="0" hangingPunct="1">
        <a:lnSpc>
          <a:spcPct val="90000"/>
        </a:lnSpc>
        <a:spcBef>
          <a:spcPts val="1796"/>
        </a:spcBef>
        <a:buFont typeface="Arial" panose="020B0604020202020204" pitchFamily="34" charset="0"/>
        <a:buChar char="•"/>
        <a:defRPr sz="6466" kern="1200">
          <a:solidFill>
            <a:schemeClr val="tx1"/>
          </a:solidFill>
          <a:latin typeface="+mn-lt"/>
          <a:ea typeface="+mn-ea"/>
          <a:cs typeface="+mn-cs"/>
        </a:defRPr>
      </a:lvl8pPr>
      <a:lvl9pPr marL="13960785" indent="-821223" algn="l" defTabSz="3284891" rtl="0" eaLnBrk="1" latinLnBrk="0" hangingPunct="1">
        <a:lnSpc>
          <a:spcPct val="90000"/>
        </a:lnSpc>
        <a:spcBef>
          <a:spcPts val="1796"/>
        </a:spcBef>
        <a:buFont typeface="Arial" panose="020B0604020202020204" pitchFamily="34" charset="0"/>
        <a:buChar char="•"/>
        <a:defRPr sz="64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84891" rtl="0" eaLnBrk="1" latinLnBrk="0" hangingPunct="1">
        <a:defRPr sz="6466" kern="1200">
          <a:solidFill>
            <a:schemeClr val="tx1"/>
          </a:solidFill>
          <a:latin typeface="+mn-lt"/>
          <a:ea typeface="+mn-ea"/>
          <a:cs typeface="+mn-cs"/>
        </a:defRPr>
      </a:lvl1pPr>
      <a:lvl2pPr marL="1642445" algn="l" defTabSz="3284891" rtl="0" eaLnBrk="1" latinLnBrk="0" hangingPunct="1">
        <a:defRPr sz="6466" kern="1200">
          <a:solidFill>
            <a:schemeClr val="tx1"/>
          </a:solidFill>
          <a:latin typeface="+mn-lt"/>
          <a:ea typeface="+mn-ea"/>
          <a:cs typeface="+mn-cs"/>
        </a:defRPr>
      </a:lvl2pPr>
      <a:lvl3pPr marL="3284891" algn="l" defTabSz="3284891" rtl="0" eaLnBrk="1" latinLnBrk="0" hangingPunct="1">
        <a:defRPr sz="6466" kern="1200">
          <a:solidFill>
            <a:schemeClr val="tx1"/>
          </a:solidFill>
          <a:latin typeface="+mn-lt"/>
          <a:ea typeface="+mn-ea"/>
          <a:cs typeface="+mn-cs"/>
        </a:defRPr>
      </a:lvl3pPr>
      <a:lvl4pPr marL="4927336" algn="l" defTabSz="3284891" rtl="0" eaLnBrk="1" latinLnBrk="0" hangingPunct="1">
        <a:defRPr sz="6466" kern="1200">
          <a:solidFill>
            <a:schemeClr val="tx1"/>
          </a:solidFill>
          <a:latin typeface="+mn-lt"/>
          <a:ea typeface="+mn-ea"/>
          <a:cs typeface="+mn-cs"/>
        </a:defRPr>
      </a:lvl4pPr>
      <a:lvl5pPr marL="6569781" algn="l" defTabSz="3284891" rtl="0" eaLnBrk="1" latinLnBrk="0" hangingPunct="1">
        <a:defRPr sz="6466" kern="1200">
          <a:solidFill>
            <a:schemeClr val="tx1"/>
          </a:solidFill>
          <a:latin typeface="+mn-lt"/>
          <a:ea typeface="+mn-ea"/>
          <a:cs typeface="+mn-cs"/>
        </a:defRPr>
      </a:lvl5pPr>
      <a:lvl6pPr marL="8212226" algn="l" defTabSz="3284891" rtl="0" eaLnBrk="1" latinLnBrk="0" hangingPunct="1">
        <a:defRPr sz="6466" kern="1200">
          <a:solidFill>
            <a:schemeClr val="tx1"/>
          </a:solidFill>
          <a:latin typeface="+mn-lt"/>
          <a:ea typeface="+mn-ea"/>
          <a:cs typeface="+mn-cs"/>
        </a:defRPr>
      </a:lvl6pPr>
      <a:lvl7pPr marL="9854672" algn="l" defTabSz="3284891" rtl="0" eaLnBrk="1" latinLnBrk="0" hangingPunct="1">
        <a:defRPr sz="6466" kern="1200">
          <a:solidFill>
            <a:schemeClr val="tx1"/>
          </a:solidFill>
          <a:latin typeface="+mn-lt"/>
          <a:ea typeface="+mn-ea"/>
          <a:cs typeface="+mn-cs"/>
        </a:defRPr>
      </a:lvl7pPr>
      <a:lvl8pPr marL="11497117" algn="l" defTabSz="3284891" rtl="0" eaLnBrk="1" latinLnBrk="0" hangingPunct="1">
        <a:defRPr sz="6466" kern="1200">
          <a:solidFill>
            <a:schemeClr val="tx1"/>
          </a:solidFill>
          <a:latin typeface="+mn-lt"/>
          <a:ea typeface="+mn-ea"/>
          <a:cs typeface="+mn-cs"/>
        </a:defRPr>
      </a:lvl8pPr>
      <a:lvl9pPr marL="13139562" algn="l" defTabSz="3284891" rtl="0" eaLnBrk="1" latinLnBrk="0" hangingPunct="1">
        <a:defRPr sz="64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94"/>
            <a:ext cx="43799125" cy="246870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6128" y="1305740"/>
            <a:ext cx="41742360" cy="22357080"/>
          </a:xfrm>
          <a:prstGeom prst="rect">
            <a:avLst/>
          </a:prstGeom>
          <a:noFill/>
        </p:spPr>
        <p:txBody>
          <a:bodyPr wrap="square" numCol="3" spcCol="914400" rtlCol="0">
            <a:noAutofit/>
          </a:bodyPr>
          <a:lstStyle/>
          <a:p>
            <a:pPr algn="ctr">
              <a:lnSpc>
                <a:spcPts val="7600"/>
              </a:lnSpc>
              <a:tabLst>
                <a:tab pos="5594350" algn="l"/>
                <a:tab pos="8875713" algn="l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PIZZA</a:t>
            </a:r>
            <a:endParaRPr lang="en-US" sz="6600" b="1" dirty="0">
              <a:solidFill>
                <a:srgbClr val="F50100"/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9144000" algn="ctr"/>
                <a:tab pos="11941175" algn="ctr"/>
              </a:tabLst>
            </a:pP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10”   	 16” </a:t>
            </a:r>
          </a:p>
          <a:p>
            <a:pPr>
              <a:lnSpc>
                <a:spcPts val="7600"/>
              </a:lnSpc>
              <a:tabLst>
                <a:tab pos="9736138" algn="r"/>
                <a:tab pos="12693650" algn="r"/>
                <a:tab pos="1296352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Plain Cheese	10.95	18.95</a:t>
            </a:r>
          </a:p>
          <a:p>
            <a:pPr>
              <a:lnSpc>
                <a:spcPts val="7600"/>
              </a:lnSpc>
              <a:tabLst>
                <a:tab pos="9736138" algn="r"/>
                <a:tab pos="12693650" algn="r"/>
                <a:tab pos="1296352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One-Way	11.95	19.95</a:t>
            </a:r>
          </a:p>
          <a:p>
            <a:pPr>
              <a:lnSpc>
                <a:spcPts val="7600"/>
              </a:lnSpc>
              <a:tabLst>
                <a:tab pos="9736138" algn="r"/>
                <a:tab pos="12693650" algn="r"/>
                <a:tab pos="1296352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Two-Way	12.95	20.95</a:t>
            </a:r>
          </a:p>
          <a:p>
            <a:pPr>
              <a:lnSpc>
                <a:spcPts val="7600"/>
              </a:lnSpc>
              <a:tabLst>
                <a:tab pos="9736138" algn="r"/>
                <a:tab pos="12693650" algn="r"/>
                <a:tab pos="1296352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Three-Way	13.95	21.95</a:t>
            </a:r>
          </a:p>
          <a:p>
            <a:pPr>
              <a:lnSpc>
                <a:spcPts val="7600"/>
              </a:lnSpc>
              <a:tabLst>
                <a:tab pos="9736138" algn="r"/>
                <a:tab pos="12693650" algn="r"/>
                <a:tab pos="1296352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Four-Way	14.95</a:t>
            </a:r>
            <a:r>
              <a:rPr lang="en-US" sz="6600" b="1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22.95</a:t>
            </a:r>
            <a:endParaRPr lang="en-US" sz="66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9736138" algn="r"/>
                <a:tab pos="12693650" algn="r"/>
                <a:tab pos="1296352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Extra Cheese	2.75	3.75</a:t>
            </a:r>
            <a:endParaRPr lang="en-US" sz="5400" b="1" dirty="0">
              <a:solidFill>
                <a:srgbClr val="F50100"/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lvl="0" algn="ctr">
              <a:lnSpc>
                <a:spcPts val="7600"/>
              </a:lnSpc>
              <a:tabLst>
                <a:tab pos="5594350" algn="l"/>
                <a:tab pos="8875713" algn="l"/>
              </a:tabLst>
            </a:pPr>
            <a:r>
              <a:rPr lang="en-US" sz="5400" b="1" i="1" dirty="0">
                <a:solidFill>
                  <a:srgbClr val="F50100"/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Gluten Free and Calzone options Available</a:t>
            </a:r>
            <a:endParaRPr lang="en-US" sz="6600" b="1" i="1" dirty="0">
              <a:solidFill>
                <a:schemeClr val="tx2">
                  <a:lumMod val="75000"/>
                </a:schemeClr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9736138" algn="r"/>
                <a:tab pos="12693650" algn="r"/>
                <a:tab pos="12963525" algn="r"/>
              </a:tabLst>
            </a:pPr>
            <a:endParaRPr lang="en-US" sz="66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9736138" algn="r"/>
                <a:tab pos="12693650" algn="r"/>
                <a:tab pos="12963525" algn="r"/>
              </a:tabLst>
            </a:pPr>
            <a:endParaRPr lang="en-US" sz="66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9736138" algn="r"/>
                <a:tab pos="12693650" algn="r"/>
                <a:tab pos="12963525" algn="r"/>
              </a:tabLst>
            </a:pPr>
            <a:endParaRPr lang="en-US" sz="66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9736138" algn="r"/>
                <a:tab pos="12693650" algn="r"/>
                <a:tab pos="12963525" algn="r"/>
              </a:tabLst>
            </a:pPr>
            <a:endParaRPr lang="en-US" sz="66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9736138" algn="r"/>
                <a:tab pos="12693650" algn="r"/>
                <a:tab pos="12963525" algn="r"/>
              </a:tabLst>
            </a:pPr>
            <a:endParaRPr lang="en-US" sz="66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5594350" algn="l"/>
                <a:tab pos="8875713" algn="l"/>
              </a:tabLst>
            </a:pPr>
            <a:endParaRPr lang="en-US" sz="66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600"/>
              </a:lnSpc>
              <a:tabLst>
                <a:tab pos="5594350" algn="l"/>
                <a:tab pos="8875713" algn="l"/>
              </a:tabLst>
            </a:pPr>
            <a:endParaRPr lang="en-US" sz="66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600"/>
              </a:lnSpc>
              <a:tabLst>
                <a:tab pos="5594350" algn="l"/>
                <a:tab pos="8875713" algn="l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Available Toppings</a:t>
            </a:r>
          </a:p>
          <a:p>
            <a:pPr>
              <a:lnSpc>
                <a:spcPts val="7600"/>
              </a:lnSpc>
              <a:tabLst>
                <a:tab pos="1474788" algn="ctr"/>
                <a:tab pos="4070350" algn="ctr"/>
                <a:tab pos="6459538" algn="ctr"/>
                <a:tab pos="9202738" algn="ctr"/>
                <a:tab pos="11650663" algn="ctr"/>
              </a:tabLst>
            </a:pP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Pepperoni	Onion	Sausage	 Pepper	 Ham	</a:t>
            </a:r>
          </a:p>
          <a:p>
            <a:pPr>
              <a:lnSpc>
                <a:spcPts val="7600"/>
              </a:lnSpc>
              <a:tabLst>
                <a:tab pos="1474788" algn="ctr"/>
                <a:tab pos="4070350" algn="ctr"/>
                <a:tab pos="6459538" algn="ctr"/>
                <a:tab pos="9202738" algn="ctr"/>
                <a:tab pos="11650663" algn="ctr"/>
              </a:tabLst>
            </a:pP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Mushroom	Hamburg	Broccoli	 Salami	  Meatballs</a:t>
            </a:r>
          </a:p>
          <a:p>
            <a:pPr>
              <a:lnSpc>
                <a:spcPts val="7600"/>
              </a:lnSpc>
              <a:tabLst>
                <a:tab pos="1474788" algn="ctr"/>
                <a:tab pos="4070350" algn="ctr"/>
                <a:tab pos="6459538" algn="ctr"/>
                <a:tab pos="9202738" algn="ctr"/>
                <a:tab pos="11650663" algn="ctr"/>
              </a:tabLst>
            </a:pP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Black Olives 	Pineapple	 Jalapeños	 Tomato	  </a:t>
            </a:r>
            <a:r>
              <a:rPr lang="en-US" sz="5400" b="1" dirty="0">
                <a:solidFill>
                  <a:srgbClr val="1C67B0"/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Bacon</a:t>
            </a:r>
          </a:p>
          <a:p>
            <a:pPr>
              <a:lnSpc>
                <a:spcPts val="7600"/>
              </a:lnSpc>
              <a:tabLst>
                <a:tab pos="1474788" algn="ctr"/>
                <a:tab pos="4070350" algn="ctr"/>
                <a:tab pos="6459538" algn="ctr"/>
                <a:tab pos="9202738" algn="ctr"/>
                <a:tab pos="11650663" algn="ctr"/>
              </a:tabLst>
            </a:pPr>
            <a:r>
              <a:rPr lang="en-US" sz="5400" b="1" dirty="0">
                <a:solidFill>
                  <a:srgbClr val="1C67B0"/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 Feta Cheese   Spinach     Chicken	  Anchovies	  Ricotta</a:t>
            </a:r>
          </a:p>
          <a:p>
            <a:pPr>
              <a:lnSpc>
                <a:spcPts val="7600"/>
              </a:lnSpc>
              <a:tabLst>
                <a:tab pos="1474788" algn="ctr"/>
                <a:tab pos="4070350" algn="ctr"/>
                <a:tab pos="6459538" algn="ctr"/>
                <a:tab pos="9202738" algn="ctr"/>
                <a:tab pos="11650663" algn="ctr"/>
              </a:tabLst>
            </a:pPr>
            <a:r>
              <a:rPr lang="en-US" sz="5400" b="1" dirty="0">
                <a:solidFill>
                  <a:srgbClr val="1C67B0"/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Shaved Steak   	Alfredo   BBQ Sauce   Blue Cheese   Pesto</a:t>
            </a:r>
          </a:p>
          <a:p>
            <a:pPr algn="ctr">
              <a:lnSpc>
                <a:spcPts val="7600"/>
              </a:lnSpc>
              <a:tabLst>
                <a:tab pos="5594350" algn="l"/>
                <a:tab pos="8875713" algn="l"/>
              </a:tabLst>
            </a:pPr>
            <a:r>
              <a:rPr lang="en-US" sz="5400" b="1" dirty="0">
                <a:solidFill>
                  <a:srgbClr val="1C67B0"/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*Blue indicate Premium Topping*</a:t>
            </a:r>
            <a:endParaRPr lang="en-US" sz="8800" b="1" dirty="0">
              <a:solidFill>
                <a:srgbClr val="1C67B0"/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600"/>
              </a:lnSpc>
              <a:tabLst>
                <a:tab pos="5594350" algn="l"/>
                <a:tab pos="8875713" algn="l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GOURMET PIZZA</a:t>
            </a:r>
          </a:p>
          <a:p>
            <a:pPr>
              <a:lnSpc>
                <a:spcPts val="7600"/>
              </a:lnSpc>
              <a:tabLst>
                <a:tab pos="8982075" algn="ctr"/>
                <a:tab pos="11941175" algn="ctr"/>
              </a:tabLst>
            </a:pP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10” 	16”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Chicken Alfredo Pizza	14.95	24.95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Meat Lovers Pizza	 14.95 	24.95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Greek Pizza	 14.95 	24.95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BBQ Chicken Pizza	 14.95 	24.95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Buffalo Chicken Pizza	14.95	 24.95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Veggie Pizza	 14.95 	 24.95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Shrimp Scampi Pizza	 14.95 	 24.95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Chicken Pesto Pizza	 14.95 	 24.95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Taco Pizza	14.95	24.95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Loaded Pizza	 14.95 	24.95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Big Mack Pizza	14.45	24.95</a:t>
            </a:r>
          </a:p>
          <a:p>
            <a:pPr>
              <a:lnSpc>
                <a:spcPts val="7600"/>
              </a:lnSpc>
              <a:tabLst>
                <a:tab pos="9628188" algn="r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Loaded Steak Pizza	14.95	24.95</a:t>
            </a:r>
          </a:p>
          <a:p>
            <a:pPr algn="ctr">
              <a:lnSpc>
                <a:spcPts val="7600"/>
              </a:lnSpc>
              <a:tabLst>
                <a:tab pos="5594350" algn="l"/>
                <a:tab pos="8875713" algn="l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600"/>
              </a:lnSpc>
              <a:tabLst>
                <a:tab pos="5594350" algn="l"/>
                <a:tab pos="8875713" algn="l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LASAGNA – RAVIOLI - MANICOTTI</a:t>
            </a:r>
          </a:p>
          <a:p>
            <a:pPr algn="ctr">
              <a:lnSpc>
                <a:spcPts val="7600"/>
              </a:lnSpc>
              <a:tabLst>
                <a:tab pos="8067675" algn="l"/>
                <a:tab pos="12533313" algn="l"/>
              </a:tabLst>
            </a:pP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Served with garlic bread</a:t>
            </a:r>
          </a:p>
          <a:p>
            <a:pPr>
              <a:lnSpc>
                <a:spcPts val="7600"/>
              </a:lnSpc>
              <a:tabLst>
                <a:tab pos="5164138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Marinara Sauce	12.95</a:t>
            </a:r>
          </a:p>
          <a:p>
            <a:pPr>
              <a:lnSpc>
                <a:spcPts val="7600"/>
              </a:lnSpc>
              <a:tabLst>
                <a:tab pos="5164138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Mushrooms	13.95</a:t>
            </a:r>
          </a:p>
          <a:p>
            <a:pPr>
              <a:lnSpc>
                <a:spcPts val="7600"/>
              </a:lnSpc>
              <a:tabLst>
                <a:tab pos="5164138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Meatballs	13.95</a:t>
            </a:r>
          </a:p>
          <a:p>
            <a:pPr>
              <a:lnSpc>
                <a:spcPts val="7600"/>
              </a:lnSpc>
              <a:tabLst>
                <a:tab pos="5164138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Sausage	13.95</a:t>
            </a:r>
          </a:p>
          <a:p>
            <a:pPr>
              <a:lnSpc>
                <a:spcPts val="7600"/>
              </a:lnSpc>
              <a:tabLst>
                <a:tab pos="5164138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Loaded	14.95</a:t>
            </a:r>
          </a:p>
          <a:p>
            <a:pPr>
              <a:lnSpc>
                <a:spcPts val="7600"/>
              </a:lnSpc>
              <a:tabLst>
                <a:tab pos="5164138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Side Salad	4.75</a:t>
            </a:r>
          </a:p>
          <a:p>
            <a:pPr algn="ctr">
              <a:lnSpc>
                <a:spcPts val="7600"/>
              </a:lnSpc>
              <a:tabLst>
                <a:tab pos="8067675" algn="l"/>
                <a:tab pos="12533313" algn="l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ZITI ALFREDO</a:t>
            </a:r>
          </a:p>
          <a:p>
            <a:pPr>
              <a:lnSpc>
                <a:spcPts val="7600"/>
              </a:lnSpc>
              <a:tabLst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With Chicken	12.50</a:t>
            </a:r>
          </a:p>
          <a:p>
            <a:pPr>
              <a:lnSpc>
                <a:spcPts val="7600"/>
              </a:lnSpc>
              <a:tabLst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With Shrimp	12.50</a:t>
            </a:r>
          </a:p>
          <a:p>
            <a:pPr>
              <a:lnSpc>
                <a:spcPts val="7600"/>
              </a:lnSpc>
              <a:tabLst>
                <a:tab pos="12639675" algn="r"/>
              </a:tabLst>
            </a:pPr>
            <a:endParaRPr lang="en-US" sz="66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12639675" algn="r"/>
              </a:tabLst>
            </a:pPr>
            <a:endParaRPr lang="en-US" sz="6600" b="1" dirty="0"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12639675" algn="r"/>
              </a:tabLst>
            </a:pPr>
            <a:endParaRPr lang="en-US" sz="6600" b="1" dirty="0"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12639675" algn="r"/>
              </a:tabLst>
            </a:pPr>
            <a:endParaRPr lang="en-US" sz="6600" b="1" dirty="0"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12639675" algn="r"/>
              </a:tabLst>
            </a:pPr>
            <a:endParaRPr lang="en-US" sz="6600" b="1" dirty="0"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12639675" algn="r"/>
              </a:tabLst>
            </a:pPr>
            <a:endParaRPr lang="en-US" sz="6600" b="1" dirty="0"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12639675" algn="r"/>
              </a:tabLst>
            </a:pPr>
            <a:endParaRPr lang="en-US" sz="6600" b="1" dirty="0"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12639675" algn="r"/>
              </a:tabLst>
            </a:pPr>
            <a:endParaRPr lang="en-US" sz="6600" b="1" dirty="0"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600"/>
              </a:lnSpc>
              <a:tabLst>
                <a:tab pos="12639675" algn="r"/>
              </a:tabLst>
            </a:pPr>
            <a:endParaRPr lang="en-US" sz="6600" b="1" dirty="0"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600"/>
              </a:lnSpc>
              <a:tabLst>
                <a:tab pos="12639675" algn="r"/>
              </a:tabLst>
            </a:pPr>
            <a:endParaRPr lang="en-US" sz="6600" b="1" dirty="0"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600"/>
              </a:lnSpc>
              <a:tabLst>
                <a:tab pos="12639675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600"/>
              </a:lnSpc>
              <a:tabLst>
                <a:tab pos="12639675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1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600"/>
              </a:lnSpc>
              <a:tabLst>
                <a:tab pos="12639675" algn="r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SPAGHETTI OR ZITI</a:t>
            </a:r>
          </a:p>
          <a:p>
            <a:pPr algn="ctr">
              <a:lnSpc>
                <a:spcPts val="7600"/>
              </a:lnSpc>
              <a:tabLst>
                <a:tab pos="12639675" algn="r"/>
              </a:tabLst>
            </a:pP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Served with garlic bread</a:t>
            </a:r>
          </a:p>
          <a:p>
            <a:pPr>
              <a:lnSpc>
                <a:spcPts val="7600"/>
              </a:lnSpc>
              <a:tabLst>
                <a:tab pos="5324475" algn="r"/>
                <a:tab pos="7583488" algn="l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Marinara Sauce	10.95	Sausage	11.95</a:t>
            </a:r>
          </a:p>
          <a:p>
            <a:pPr>
              <a:lnSpc>
                <a:spcPts val="7600"/>
              </a:lnSpc>
              <a:tabLst>
                <a:tab pos="5324475" algn="r"/>
                <a:tab pos="7583488" algn="l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Meatball	11.95	Mushrooms	 11.95 Chicken	11.95	Eggplant	 11.95</a:t>
            </a:r>
          </a:p>
          <a:p>
            <a:pPr>
              <a:lnSpc>
                <a:spcPts val="7600"/>
              </a:lnSpc>
              <a:tabLst>
                <a:tab pos="5324475" algn="r"/>
                <a:tab pos="7583488" algn="l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Loaded	12.95		 </a:t>
            </a:r>
          </a:p>
          <a:p>
            <a:pPr>
              <a:lnSpc>
                <a:spcPts val="7600"/>
              </a:lnSpc>
              <a:tabLst>
                <a:tab pos="5324475" algn="r"/>
                <a:tab pos="7583488" algn="l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Side Salad	4.25</a:t>
            </a:r>
          </a:p>
          <a:p>
            <a:pPr>
              <a:lnSpc>
                <a:spcPts val="7600"/>
              </a:lnSpc>
              <a:tabLst>
                <a:tab pos="5324475" algn="r"/>
                <a:tab pos="7583488" algn="l"/>
                <a:tab pos="12639675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1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Baked with cheese add $2.55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43" y="10084545"/>
            <a:ext cx="10444054" cy="6271289"/>
          </a:xfrm>
          <a:prstGeom prst="rect">
            <a:avLst/>
          </a:prstGeom>
          <a:ln w="76200">
            <a:noFill/>
          </a:ln>
          <a:effectLst>
            <a:outerShdw blurRad="584200" dist="533400" dir="2700000" algn="tl" rotWithShape="0">
              <a:prstClr val="black">
                <a:alpha val="55654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828" y="18192138"/>
            <a:ext cx="7315201" cy="4876800"/>
          </a:xfrm>
          <a:prstGeom prst="rect">
            <a:avLst/>
          </a:prstGeom>
          <a:ln w="76200">
            <a:noFill/>
          </a:ln>
          <a:effectLst>
            <a:outerShdw blurRad="584200" dist="5334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810" y="5648102"/>
            <a:ext cx="12234792" cy="8157268"/>
          </a:xfrm>
          <a:prstGeom prst="rect">
            <a:avLst/>
          </a:prstGeom>
          <a:ln w="76200">
            <a:noFill/>
          </a:ln>
          <a:effectLst>
            <a:outerShdw blurRad="584200" dist="5334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11307EB-73A8-B97A-9159-22C443541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762" y="13805370"/>
            <a:ext cx="1807163" cy="180716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4591E1C-CDEC-C49B-E31D-2965E0FCB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076" y="6011003"/>
            <a:ext cx="3429391" cy="342939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DE37C72-980E-FA94-11F9-A99726C48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176" y="21400157"/>
            <a:ext cx="1668781" cy="166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2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5"/>
            <a:ext cx="43799125" cy="246870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88720" y="1319917"/>
            <a:ext cx="41396194" cy="22145897"/>
          </a:xfrm>
          <a:prstGeom prst="rect">
            <a:avLst/>
          </a:prstGeom>
          <a:noFill/>
        </p:spPr>
        <p:txBody>
          <a:bodyPr wrap="square" numCol="3" spcCol="914400" rtlCol="0">
            <a:noAutofit/>
          </a:bodyPr>
          <a:lstStyle/>
          <a:p>
            <a:pPr algn="ctr">
              <a:lnSpc>
                <a:spcPts val="7500"/>
              </a:lnSpc>
              <a:tabLst>
                <a:tab pos="5594350" algn="l"/>
                <a:tab pos="8875713" algn="l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DINNERS</a:t>
            </a:r>
            <a:endParaRPr lang="en-US" sz="66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5594350" algn="l"/>
                <a:tab pos="8875713" algn="l"/>
              </a:tabLst>
            </a:pP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(Served with salad and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french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 fries)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Cheeseburger Plate	14.75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Clam Cake Plate	 14.75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Steak Tip Plate	 14.75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Buffalo Wing Plate	 14.75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Chicken Fingers Plate	 14.75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Chicken Kabobs Plate	 14.75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Chicken Sandwich Plate	 14.75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Fish &amp; Chips Plate	 14.75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 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</a:t>
            </a:r>
          </a:p>
          <a:p>
            <a:pPr>
              <a:lnSpc>
                <a:spcPts val="7500"/>
              </a:lnSpc>
              <a:tabLst>
                <a:tab pos="9197975" algn="r"/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9197975" algn="r"/>
                <a:tab pos="12585700" algn="r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PARMESAN GRINDERS</a:t>
            </a:r>
          </a:p>
          <a:p>
            <a:pPr>
              <a:lnSpc>
                <a:spcPts val="7500"/>
              </a:lnSpc>
              <a:tabLst>
                <a:tab pos="3819525" algn="r"/>
                <a:tab pos="559435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Meatball	10.95	12.75</a:t>
            </a:r>
          </a:p>
          <a:p>
            <a:pPr>
              <a:lnSpc>
                <a:spcPts val="7500"/>
              </a:lnSpc>
              <a:tabLst>
                <a:tab pos="3819525" algn="r"/>
                <a:tab pos="559435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Sausage	10.95	12.75</a:t>
            </a:r>
          </a:p>
          <a:p>
            <a:pPr>
              <a:lnSpc>
                <a:spcPts val="7500"/>
              </a:lnSpc>
              <a:tabLst>
                <a:tab pos="3819525" algn="r"/>
                <a:tab pos="559435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Eggplant	10.95	12.75</a:t>
            </a:r>
          </a:p>
          <a:p>
            <a:pPr>
              <a:lnSpc>
                <a:spcPts val="7500"/>
              </a:lnSpc>
              <a:tabLst>
                <a:tab pos="3819525" algn="r"/>
                <a:tab pos="559435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Chicken	10.95	12.75</a:t>
            </a:r>
          </a:p>
          <a:p>
            <a:pPr>
              <a:lnSpc>
                <a:spcPts val="7500"/>
              </a:lnSpc>
              <a:tabLst>
                <a:tab pos="3819525" algn="r"/>
                <a:tab pos="559435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	</a:t>
            </a:r>
          </a:p>
          <a:p>
            <a:pPr algn="ctr"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QUESADILLAS</a:t>
            </a:r>
          </a:p>
          <a:p>
            <a:pPr>
              <a:lnSpc>
                <a:spcPts val="7500"/>
              </a:lnSpc>
              <a:tabLst>
                <a:tab pos="5164138" algn="r"/>
                <a:tab pos="6508750" algn="l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Veggie	12.75	Chicken or Steak	13.95</a:t>
            </a: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FROM THE GRILL AND CHARBROIL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Steak &amp; Cheese	10.75	12.55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Onion Steak	10.95	12.75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Pepper Steak	10.95	12.75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Mushroom Steak	10.95	12.75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Loaded Steak	11.55	12.95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Steak Bomb	11.75	13.55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Hamburger		6.95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Cheeseburger		7.95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Cheeseburger Sub	11.55	12.95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Pastrami	11.55	12.95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Chicken Kabob                   11.55    12.95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Steak Tip Sub	11.95	13.75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Gyro	 	10.95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Chicken Gyro		 10.95</a:t>
            </a:r>
          </a:p>
          <a:p>
            <a:pPr algn="ctr"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Add French Fries - $5.25</a:t>
            </a: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GRINDERS (Hot Sandwiches) or WRAPS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Roast Beef	10.95	12.75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Turkey	10.95	12.75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Italian	11.35	12.95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Ham	10.95	12.75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Salami	10.95	12.75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Genoa Salami	11.35	12.95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Vegetarian	10.75	12.55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Tuna Fish	10.75	12.55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BLT	10.95	12.75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Special Sub	11.75	13.55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Poor Boy	10.55	11.95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Rich Boy	10.75	12.55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Fish Sandwich		 8.95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Chicken Sandwich		 8.95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SPECIALTY WRAPS</a:t>
            </a:r>
          </a:p>
          <a:p>
            <a:pPr>
              <a:lnSpc>
                <a:spcPts val="7500"/>
              </a:lnSpc>
              <a:tabLst>
                <a:tab pos="5540375" algn="r"/>
                <a:tab pos="7315200" algn="l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Buffalo Chicken	12.95	Chicken Caesar	12.95</a:t>
            </a:r>
          </a:p>
          <a:p>
            <a:pPr>
              <a:lnSpc>
                <a:spcPts val="7500"/>
              </a:lnSpc>
              <a:tabLst>
                <a:tab pos="5540375" algn="r"/>
                <a:tab pos="7315200" algn="l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BBQ Chicken	12.95	Pesto Chicken  12.95	</a:t>
            </a:r>
          </a:p>
          <a:p>
            <a:pPr>
              <a:lnSpc>
                <a:spcPts val="7500"/>
              </a:lnSpc>
              <a:tabLst>
                <a:tab pos="5540375" algn="r"/>
                <a:tab pos="7315200" algn="l"/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Mediterranean Wrap	 12.95</a:t>
            </a:r>
          </a:p>
          <a:p>
            <a:pPr>
              <a:lnSpc>
                <a:spcPts val="7500"/>
              </a:lnSpc>
              <a:tabLst>
                <a:tab pos="10112375" algn="r"/>
                <a:tab pos="12585700" algn="r"/>
              </a:tabLst>
            </a:pPr>
            <a:endParaRPr lang="en-US" sz="6600" b="1" dirty="0">
              <a:solidFill>
                <a:schemeClr val="tx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0112375" algn="r"/>
                <a:tab pos="12585700" algn="r"/>
              </a:tabLst>
            </a:pPr>
            <a:r>
              <a:rPr lang="en-US" sz="1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LET US CATER YOUR EVENTS!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447" y="14950440"/>
            <a:ext cx="7329947" cy="4901902"/>
          </a:xfrm>
          <a:prstGeom prst="rect">
            <a:avLst/>
          </a:prstGeom>
          <a:ln w="76200">
            <a:noFill/>
          </a:ln>
          <a:effectLst>
            <a:outerShdw blurRad="584200" dist="5334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357" y="16787944"/>
            <a:ext cx="9398920" cy="6367338"/>
          </a:xfrm>
          <a:prstGeom prst="rect">
            <a:avLst/>
          </a:prstGeom>
          <a:ln w="76200">
            <a:noFill/>
          </a:ln>
          <a:effectLst>
            <a:outerShdw blurRad="584200" dist="5334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BADBEC0-1511-AB5B-D5EA-0B2F83B26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728" y="14925278"/>
            <a:ext cx="1862666" cy="186266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BFF51D6-C07C-0A01-D1BE-BD33776A5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822" y="16787944"/>
            <a:ext cx="2469580" cy="246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6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5"/>
            <a:ext cx="43799125" cy="246870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7280" y="1376778"/>
            <a:ext cx="41468040" cy="21820130"/>
          </a:xfrm>
          <a:prstGeom prst="rect">
            <a:avLst/>
          </a:prstGeom>
          <a:noFill/>
        </p:spPr>
        <p:txBody>
          <a:bodyPr wrap="square" numCol="3" spcCol="914400" rtlCol="0">
            <a:noAutofit/>
          </a:bodyPr>
          <a:lstStyle/>
          <a:p>
            <a:pPr algn="ctr">
              <a:lnSpc>
                <a:spcPts val="7500"/>
              </a:lnSpc>
              <a:tabLst>
                <a:tab pos="12585700" algn="r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SALADS or MAKE IT A WRAP</a:t>
            </a:r>
            <a:endParaRPr lang="en-US" sz="66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8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Tossed Salad	10.75</a:t>
            </a:r>
          </a:p>
          <a:p>
            <a:pPr>
              <a:lnSpc>
                <a:spcPts val="8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Tuna Salad	11.95</a:t>
            </a:r>
          </a:p>
          <a:p>
            <a:pPr>
              <a:lnSpc>
                <a:spcPts val="8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Chef’s Salad	11.95</a:t>
            </a:r>
          </a:p>
          <a:p>
            <a:pPr>
              <a:lnSpc>
                <a:spcPts val="8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Antipasto Salad	11.95</a:t>
            </a:r>
          </a:p>
          <a:p>
            <a:pPr>
              <a:lnSpc>
                <a:spcPts val="8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Greek Salad	11.95</a:t>
            </a:r>
          </a:p>
          <a:p>
            <a:pPr>
              <a:lnSpc>
                <a:spcPts val="8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   with Chicken	13.95</a:t>
            </a:r>
          </a:p>
          <a:p>
            <a:pPr>
              <a:lnSpc>
                <a:spcPts val="8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   with Steak	14.95</a:t>
            </a:r>
          </a:p>
          <a:p>
            <a:pPr>
              <a:lnSpc>
                <a:spcPts val="8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Grilled Chicken Salad	12.95</a:t>
            </a:r>
          </a:p>
          <a:p>
            <a:pPr>
              <a:lnSpc>
                <a:spcPts val="8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Buffalo Chicken Salad	12.95</a:t>
            </a:r>
          </a:p>
          <a:p>
            <a:pPr>
              <a:lnSpc>
                <a:spcPts val="8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Steak Tips Salad	13.25</a:t>
            </a: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SIDE ORDERS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French Fries	5.25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Onion Rings	5.95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Chicken Fingers	11.95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Buffalo Wings	12.95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Mozzarella Sticks	9.95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Jalapeno Poppers	9.95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Buffalo Tenders	12.55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Bread Sticks	10.95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Garlic Bread	3.35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   with cheese	3.95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Combo	12.95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Veggie Nachos	12.55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Beef Nachos 	13.75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Chicken Nachos	13.75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DESSERTS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Brownies	4.75</a:t>
            </a: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Baklava	4.75</a:t>
            </a: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BEVERAGES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Fountain Soda	2.55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Bottled Drinks	2.95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Energy Drinks	3.95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Chocolate Milk	2.95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Juice	2.95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</a:t>
            </a:r>
            <a:endParaRPr lang="en-US" sz="8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endParaRPr lang="en-US" sz="8800" b="1" dirty="0">
              <a:solidFill>
                <a:srgbClr val="F501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r>
              <a:rPr lang="en-US" sz="8800" b="1" dirty="0">
                <a:solidFill>
                  <a:srgbClr val="F50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BEER &amp; WINE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Bottled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 Domestic Beers &amp; Hard Ciders	3.95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 Imported	4.25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Draft Beers	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 Budweiser/Bud Light	4.25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 Local Breweries	7.95</a:t>
            </a:r>
          </a:p>
          <a:p>
            <a:pPr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Wines	8.00</a:t>
            </a:r>
          </a:p>
          <a:p>
            <a:pPr lvl="0">
              <a:lnSpc>
                <a:spcPts val="7500"/>
              </a:lnSpc>
              <a:tabLst>
                <a:tab pos="12585700" algn="r"/>
              </a:tabLst>
            </a:pPr>
            <a:r>
              <a:rPr lang="en-US" sz="6600" b="1" dirty="0">
                <a:solidFill>
                  <a:srgbClr val="44546A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 MT Condensed" panose="020B0506020104020203" pitchFamily="34" charset="0"/>
              </a:rPr>
              <a:t>	</a:t>
            </a: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endParaRPr lang="en-US" sz="8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endParaRPr lang="en-US" sz="8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endParaRPr lang="en-US" sz="8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endParaRPr lang="en-US" sz="8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  <a:p>
            <a:pPr algn="ctr">
              <a:lnSpc>
                <a:spcPts val="7500"/>
              </a:lnSpc>
              <a:tabLst>
                <a:tab pos="12585700" algn="r"/>
              </a:tabLst>
            </a:pPr>
            <a:endParaRPr lang="en-US" sz="8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ill Sans MT Condensed" panose="020B0506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034" y="1322559"/>
            <a:ext cx="7438531" cy="4077501"/>
          </a:xfrm>
          <a:prstGeom prst="rect">
            <a:avLst/>
          </a:prstGeom>
          <a:ln w="7620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935" y="16868416"/>
            <a:ext cx="9544610" cy="6328492"/>
          </a:xfrm>
          <a:prstGeom prst="rect">
            <a:avLst/>
          </a:prstGeom>
          <a:effectLst>
            <a:outerShdw blurRad="558800" dist="38100" dir="2700000" sx="105000" sy="105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15" y="13346231"/>
            <a:ext cx="10706165" cy="7137442"/>
          </a:xfrm>
          <a:prstGeom prst="rect">
            <a:avLst/>
          </a:prstGeom>
          <a:ln w="76200">
            <a:noFill/>
          </a:ln>
          <a:effectLst>
            <a:outerShdw blurRad="584200" dist="5334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361" y="20978949"/>
            <a:ext cx="3387592" cy="1990913"/>
          </a:xfrm>
          <a:prstGeom prst="rect">
            <a:avLst/>
          </a:prstGeom>
          <a:effectLst>
            <a:glow rad="88900">
              <a:schemeClr val="bg1">
                <a:alpha val="40000"/>
              </a:schemeClr>
            </a:glow>
            <a:softEdge rad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365" y="20927248"/>
            <a:ext cx="8619862" cy="248463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63FF5F7-1519-068C-2B0D-C4A39D3B0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62" y="18113006"/>
            <a:ext cx="2370667" cy="2370667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39FE66E-8076-330C-6E2F-561656842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48" y="20323003"/>
            <a:ext cx="2873905" cy="287390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DEB9F23-7E3A-1A0C-0C52-712CF0EBFA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034" y="3474422"/>
            <a:ext cx="1925638" cy="192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28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5654</TotalTime>
  <Words>770</Words>
  <Application>Microsoft Office PowerPoint</Application>
  <PresentationFormat>Custom</PresentationFormat>
  <Paragraphs>201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Gill Sans MT Condensed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</dc:creator>
  <cp:lastModifiedBy>Rafael Barbosa</cp:lastModifiedBy>
  <cp:revision>122</cp:revision>
  <dcterms:created xsi:type="dcterms:W3CDTF">2016-06-17T16:53:35Z</dcterms:created>
  <dcterms:modified xsi:type="dcterms:W3CDTF">2023-08-30T15:25:07Z</dcterms:modified>
</cp:coreProperties>
</file>